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8" r:id="rId9"/>
    <p:sldId id="289" r:id="rId10"/>
    <p:sldId id="290" r:id="rId11"/>
    <p:sldId id="357" r:id="rId12"/>
    <p:sldId id="360" r:id="rId13"/>
    <p:sldId id="361" r:id="rId14"/>
    <p:sldId id="362" r:id="rId15"/>
    <p:sldId id="363" r:id="rId16"/>
    <p:sldId id="359" r:id="rId17"/>
    <p:sldId id="364" r:id="rId18"/>
    <p:sldId id="272" r:id="rId19"/>
    <p:sldId id="273" r:id="rId20"/>
    <p:sldId id="325" r:id="rId21"/>
    <p:sldId id="330" r:id="rId22"/>
    <p:sldId id="337" r:id="rId23"/>
    <p:sldId id="331" r:id="rId24"/>
    <p:sldId id="332" r:id="rId25"/>
    <p:sldId id="333" r:id="rId26"/>
    <p:sldId id="334" r:id="rId27"/>
    <p:sldId id="335" r:id="rId28"/>
  </p:sldIdLst>
  <p:sldSz cx="18288000" cy="10287000"/>
  <p:notesSz cx="6858000" cy="9144000"/>
  <p:embeddedFontLst>
    <p:embeddedFont>
      <p:font typeface="Arial" panose="020B060402020202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72B"/>
    <a:srgbClr val="FFFFFF"/>
    <a:srgbClr val="110935"/>
    <a:srgbClr val="120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22" autoAdjust="0"/>
  </p:normalViewPr>
  <p:slideViewPr>
    <p:cSldViewPr>
      <p:cViewPr varScale="1">
        <p:scale>
          <a:sx n="71" d="100"/>
          <a:sy n="71" d="100"/>
        </p:scale>
        <p:origin x="7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61B5A-C7A7-498B-ADA0-DB22C931F93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7F65E-7E47-44CA-A44F-34CA0C7F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7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65E-7E47-44CA-A44F-34CA0C7F4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00EEC-2582-42A3-ADAF-A76D90C5FEEA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70851-B32F-4ACB-ABD1-0FA22D65694D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2717-0651-4C4E-9DDD-1F4DD69B4E5A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272E-8DC3-440C-B0B0-37F74F07EEAC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6FB-7FDB-4408-97B0-0D778A5F1DFD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52637-C434-4E97-8739-050C863EB29B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2C7-0EB3-4200-B6B7-8628B864EAFD}" type="datetime1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D8C9-D4FA-4769-B03B-6DA032FC7993}" type="datetime1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2E98B-B76C-47A4-8B0B-D256B5B4497D}" type="datetime1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B9FA-7A95-4B76-B85D-4A53E3095BF5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2DF-934C-4C85-9458-A6DE0EADD09B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DF727-2C25-448A-B5AF-71B230295D59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5.png"/><Relationship Id="rId4" Type="http://schemas.openxmlformats.org/officeDocument/2006/relationships/image" Target="../media/image100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5.png"/><Relationship Id="rId4" Type="http://schemas.openxmlformats.org/officeDocument/2006/relationships/image" Target="../media/image100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5.png"/><Relationship Id="rId4" Type="http://schemas.openxmlformats.org/officeDocument/2006/relationships/image" Target="../media/image100.sv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5.png"/><Relationship Id="rId4" Type="http://schemas.openxmlformats.org/officeDocument/2006/relationships/image" Target="../media/image100.sv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5.png"/><Relationship Id="rId4" Type="http://schemas.openxmlformats.org/officeDocument/2006/relationships/image" Target="../media/image100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40.sv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40.sv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7.svg"/><Relationship Id="rId5" Type="http://schemas.openxmlformats.org/officeDocument/2006/relationships/image" Target="../media/image18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svg"/><Relationship Id="rId7" Type="http://schemas.openxmlformats.org/officeDocument/2006/relationships/image" Target="../media/image10.svg"/><Relationship Id="rId12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5" Type="http://schemas.openxmlformats.org/officeDocument/2006/relationships/image" Target="../media/image35.sv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5.png"/><Relationship Id="rId12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6.png"/><Relationship Id="rId10" Type="http://schemas.openxmlformats.org/officeDocument/2006/relationships/image" Target="../media/image4.sv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openxmlformats.org/officeDocument/2006/relationships/image" Target="../media/image12.sv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3.sv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8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7.svg"/><Relationship Id="rId5" Type="http://schemas.openxmlformats.org/officeDocument/2006/relationships/image" Target="../media/image18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hhhdm4231@gmail.com" TargetMode="External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7.svg"/><Relationship Id="rId5" Type="http://schemas.openxmlformats.org/officeDocument/2006/relationships/image" Target="../media/image18.sv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.svg"/><Relationship Id="rId5" Type="http://schemas.openxmlformats.org/officeDocument/2006/relationships/image" Target="../media/image35.sv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91822" y="-82835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8381" y="987675"/>
            <a:ext cx="3471340" cy="82050"/>
          </a:xfrm>
          <a:custGeom>
            <a:avLst/>
            <a:gdLst/>
            <a:ahLst/>
            <a:cxnLst/>
            <a:rect l="l" t="t" r="r" b="b"/>
            <a:pathLst>
              <a:path w="3471340" h="82050">
                <a:moveTo>
                  <a:pt x="0" y="0"/>
                </a:moveTo>
                <a:lnTo>
                  <a:pt x="3471340" y="0"/>
                </a:lnTo>
                <a:lnTo>
                  <a:pt x="3471340" y="82050"/>
                </a:lnTo>
                <a:lnTo>
                  <a:pt x="0" y="8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45477" y="3969927"/>
            <a:ext cx="1485900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900" spc="52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XÂY DỰNG TRANG WEB </a:t>
            </a:r>
            <a:r>
              <a:rPr lang="en-US" sz="4900" spc="524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</a:t>
            </a:r>
            <a:r>
              <a:rPr lang="en-US" sz="4900" spc="52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MÁY TÍNH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56063" y="281325"/>
            <a:ext cx="4987271" cy="542548"/>
            <a:chOff x="87139" y="0"/>
            <a:chExt cx="6649695" cy="723397"/>
          </a:xfrm>
        </p:grpSpPr>
        <p:sp>
          <p:nvSpPr>
            <p:cNvPr id="7" name="Freeform 7"/>
            <p:cNvSpPr/>
            <p:nvPr/>
          </p:nvSpPr>
          <p:spPr>
            <a:xfrm>
              <a:off x="87139" y="0"/>
              <a:ext cx="723397" cy="723397"/>
            </a:xfrm>
            <a:custGeom>
              <a:avLst/>
              <a:gdLst/>
              <a:ahLst/>
              <a:cxnLst/>
              <a:rect l="l" t="t" r="r" b="b"/>
              <a:pathLst>
                <a:path w="723397" h="723397">
                  <a:moveTo>
                    <a:pt x="0" y="0"/>
                  </a:moveTo>
                  <a:lnTo>
                    <a:pt x="723397" y="0"/>
                  </a:lnTo>
                  <a:lnTo>
                    <a:pt x="723397" y="723397"/>
                  </a:lnTo>
                  <a:lnTo>
                    <a:pt x="0" y="723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75206" y="65961"/>
              <a:ext cx="5861628" cy="65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9"/>
                </a:lnSpc>
              </a:pPr>
              <a:r>
                <a:rPr lang="en-US" sz="1699" spc="67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 ĐẠI HỌC KIẾN TRÚC HÀ NỘI</a:t>
              </a:r>
            </a:p>
            <a:p>
              <a:pPr algn="ctr">
                <a:lnSpc>
                  <a:spcPts val="1869"/>
                </a:lnSpc>
              </a:pPr>
              <a:r>
                <a:rPr lang="en-US" sz="1699" spc="67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</a:t>
              </a:r>
              <a:r>
                <a:rPr lang="en-US" sz="1699" spc="67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 NGHỆ THÔNG TIN</a:t>
              </a:r>
              <a:endParaRPr lang="en-US" sz="1699" spc="6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548893" y="8104045"/>
            <a:ext cx="986591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7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ThS. Nguyễn Thị Hạnh</a:t>
            </a:r>
            <a:endParaRPr lang="en-US" sz="2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74859" y="1999641"/>
            <a:ext cx="11540727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MÔN CÔNG NGHỆ </a:t>
            </a:r>
            <a:r>
              <a:rPr lang="vi-VN" sz="36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en-US" sz="3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838200" y="1679397"/>
            <a:ext cx="10326081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1.Ngôn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endParaRPr lang="en-US" sz="4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676400" y="3086100"/>
            <a:ext cx="105918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90"/>
              </a:lnSpc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 CSS, PHP, JAVASCRIPT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590"/>
              </a:lnSpc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XAMPP(Apache, </a:t>
            </a:r>
            <a:r>
              <a:rPr lang="en-US" sz="3200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visual studio code</a:t>
            </a: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2558747"/>
            <a:ext cx="37741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3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ndex.php</a:t>
            </a:r>
            <a:endParaRPr lang="en-US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042" y="1392859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4076700"/>
            <a:ext cx="1305272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7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2558747"/>
            <a:ext cx="3774185" cy="99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3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enu.php</a:t>
            </a:r>
            <a:endParaRPr lang="en-US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042" y="1392859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305300"/>
            <a:ext cx="12241333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6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2232724"/>
            <a:ext cx="37741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3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main.php</a:t>
            </a:r>
            <a:endParaRPr lang="en-US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042" y="1392859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164" y="3412534"/>
            <a:ext cx="9175287" cy="64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1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2558747"/>
            <a:ext cx="3774185" cy="99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3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3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idebar.php</a:t>
            </a:r>
            <a:endParaRPr lang="en-US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042" y="1392859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34" y="4293504"/>
            <a:ext cx="12439892" cy="22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32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8868" y="1251932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2558747"/>
            <a:ext cx="377418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3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footer.php</a:t>
            </a:r>
            <a:endParaRPr lang="en-US" sz="3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2042" y="1392859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82" y="4715023"/>
            <a:ext cx="13341057" cy="2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103" y="2501569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7800" y="12596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1585602" y="710687"/>
            <a:ext cx="5225778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3129496" y="1458177"/>
            <a:ext cx="7093179" cy="105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4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tyle.css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935" y="2758685"/>
            <a:ext cx="7538300" cy="74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5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103" y="2501569"/>
            <a:ext cx="10877966" cy="257116"/>
          </a:xfrm>
          <a:custGeom>
            <a:avLst/>
            <a:gdLst/>
            <a:ahLst/>
            <a:cxnLst/>
            <a:rect l="l" t="t" r="r" b="b"/>
            <a:pathLst>
              <a:path w="10877966" h="25711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36575" y="-505450"/>
            <a:ext cx="7885580" cy="1182837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20176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447800" y="125965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1585602" y="710687"/>
            <a:ext cx="5225778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3129496" y="1458177"/>
            <a:ext cx="7093179" cy="105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vi-VN" sz="4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hhh.sql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" y="3238500"/>
            <a:ext cx="12920075" cy="67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48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5437663" y="-5834901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144000" y="-2308459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2550" y="4495800"/>
            <a:ext cx="1144290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799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67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40776" y="1724865"/>
            <a:ext cx="2206452" cy="2206452"/>
          </a:xfrm>
          <a:custGeom>
            <a:avLst/>
            <a:gdLst/>
            <a:ahLst/>
            <a:cxnLst/>
            <a:rect l="l" t="t" r="r" b="b"/>
            <a:pathLst>
              <a:path w="2206452" h="2206452">
                <a:moveTo>
                  <a:pt x="0" y="0"/>
                </a:moveTo>
                <a:lnTo>
                  <a:pt x="2206452" y="0"/>
                </a:lnTo>
                <a:lnTo>
                  <a:pt x="2206452" y="2206452"/>
                </a:lnTo>
                <a:lnTo>
                  <a:pt x="0" y="2206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42355" y="2218950"/>
            <a:ext cx="1203294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vi-VN" sz="6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6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2217" y="8293384"/>
            <a:ext cx="19837040" cy="9461966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5766" y="776425"/>
            <a:ext cx="303239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667000" y="3056790"/>
            <a:ext cx="4553164" cy="1096389"/>
            <a:chOff x="0" y="0"/>
            <a:chExt cx="1199187" cy="2887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86717" y="0"/>
                  </a:moveTo>
                  <a:lnTo>
                    <a:pt x="1112470" y="0"/>
                  </a:lnTo>
                  <a:cubicBezTo>
                    <a:pt x="1160363" y="0"/>
                    <a:pt x="1199187" y="38825"/>
                    <a:pt x="1199187" y="86717"/>
                  </a:cubicBezTo>
                  <a:lnTo>
                    <a:pt x="1199187" y="202044"/>
                  </a:lnTo>
                  <a:cubicBezTo>
                    <a:pt x="1199187" y="249936"/>
                    <a:pt x="1160363" y="288761"/>
                    <a:pt x="1112470" y="288761"/>
                  </a:cubicBezTo>
                  <a:lnTo>
                    <a:pt x="86717" y="288761"/>
                  </a:lnTo>
                  <a:cubicBezTo>
                    <a:pt x="38825" y="288761"/>
                    <a:pt x="0" y="249936"/>
                    <a:pt x="0" y="202044"/>
                  </a:cubicBezTo>
                  <a:lnTo>
                    <a:pt x="0" y="86717"/>
                  </a:lnTo>
                  <a:cubicBezTo>
                    <a:pt x="0" y="38825"/>
                    <a:pt x="38825" y="0"/>
                    <a:pt x="86717" y="0"/>
                  </a:cubicBezTo>
                  <a:close/>
                </a:path>
              </a:pathLst>
            </a:custGeom>
            <a:solidFill>
              <a:srgbClr val="6C4A9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713153" y="3348763"/>
            <a:ext cx="446085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125200" y="3056790"/>
            <a:ext cx="4553164" cy="1096389"/>
            <a:chOff x="0" y="0"/>
            <a:chExt cx="1199187" cy="28876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86717" y="0"/>
                  </a:moveTo>
                  <a:lnTo>
                    <a:pt x="1112470" y="0"/>
                  </a:lnTo>
                  <a:cubicBezTo>
                    <a:pt x="1160363" y="0"/>
                    <a:pt x="1199187" y="38825"/>
                    <a:pt x="1199187" y="86717"/>
                  </a:cubicBezTo>
                  <a:lnTo>
                    <a:pt x="1199187" y="202044"/>
                  </a:lnTo>
                  <a:cubicBezTo>
                    <a:pt x="1199187" y="249936"/>
                    <a:pt x="1160363" y="288761"/>
                    <a:pt x="1112470" y="288761"/>
                  </a:cubicBezTo>
                  <a:lnTo>
                    <a:pt x="86717" y="288761"/>
                  </a:lnTo>
                  <a:cubicBezTo>
                    <a:pt x="38825" y="288761"/>
                    <a:pt x="0" y="249936"/>
                    <a:pt x="0" y="202044"/>
                  </a:cubicBezTo>
                  <a:lnTo>
                    <a:pt x="0" y="86717"/>
                  </a:lnTo>
                  <a:cubicBezTo>
                    <a:pt x="0" y="38825"/>
                    <a:pt x="38825" y="0"/>
                    <a:pt x="86717" y="0"/>
                  </a:cubicBezTo>
                  <a:close/>
                </a:path>
              </a:pathLst>
            </a:custGeom>
            <a:solidFill>
              <a:srgbClr val="6C4A9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171353" y="3348762"/>
            <a:ext cx="446085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28" name="Freeform 28"/>
          <p:cNvSpPr/>
          <p:nvPr/>
        </p:nvSpPr>
        <p:spPr>
          <a:xfrm>
            <a:off x="2977270" y="4353204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506200" y="4323232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1807" y="2904075"/>
            <a:ext cx="19874105" cy="3347202"/>
            <a:chOff x="0" y="0"/>
            <a:chExt cx="5439065" cy="916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652295" y="4720498"/>
            <a:ext cx="2737918" cy="2737918"/>
            <a:chOff x="0" y="0"/>
            <a:chExt cx="3650557" cy="36505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50557" cy="3650557"/>
            </a:xfrm>
            <a:custGeom>
              <a:avLst/>
              <a:gdLst/>
              <a:ahLst/>
              <a:cxnLst/>
              <a:rect l="l" t="t" r="r" b="b"/>
              <a:pathLst>
                <a:path w="3650557" h="3650557">
                  <a:moveTo>
                    <a:pt x="0" y="0"/>
                  </a:moveTo>
                  <a:lnTo>
                    <a:pt x="3650557" y="0"/>
                  </a:lnTo>
                  <a:lnTo>
                    <a:pt x="3650557" y="3650557"/>
                  </a:lnTo>
                  <a:lnTo>
                    <a:pt x="0" y="3650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295123" y="289138"/>
              <a:ext cx="3060314" cy="3060303"/>
              <a:chOff x="5" y="1"/>
              <a:chExt cx="6350000" cy="634997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5" y="1"/>
                <a:ext cx="6350000" cy="634997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t="-16666" b="-16666"/>
                </a:stretch>
              </a:blip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074634" y="1792909"/>
            <a:ext cx="61387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280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95095" y="3153777"/>
            <a:ext cx="1302030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en-US" sz="341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17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41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417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417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08317" y="834923"/>
            <a:ext cx="3032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2000" spc="67">
                <a:solidFill>
                  <a:srgbClr val="280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39409" y="7932348"/>
            <a:ext cx="340918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DUY MẠNH</a:t>
            </a:r>
          </a:p>
        </p:txBody>
      </p:sp>
      <p:sp>
        <p:nvSpPr>
          <p:cNvPr id="38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74749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9745" y="760598"/>
            <a:ext cx="309273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10" y="1268486"/>
            <a:ext cx="7065247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84489" y="713999"/>
            <a:ext cx="31168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8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8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94977" y="7425056"/>
            <a:ext cx="232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 tính PC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86600" y="927895"/>
            <a:ext cx="731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93002" cy="365125"/>
          </a:xfrm>
        </p:spPr>
        <p:txBody>
          <a:bodyPr/>
          <a:lstStyle/>
          <a:p>
            <a:fld id="{B6F15528-21DE-4FAA-801E-634DDDAF4B2B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1"/>
          <p:cNvSpPr txBox="1">
            <a:spLocks/>
          </p:cNvSpPr>
          <p:nvPr/>
        </p:nvSpPr>
        <p:spPr>
          <a:xfrm>
            <a:off x="-928092" y="9791700"/>
            <a:ext cx="21930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672" y="2861944"/>
            <a:ext cx="16606472" cy="4563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39400" y="7425056"/>
            <a:ext cx="1499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 kiện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76810" y="7440445"/>
            <a:ext cx="1547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01990" y="7425056"/>
            <a:ext cx="15177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 hình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52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15240" y="8670810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6339840" y="917392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404" y="1072965"/>
            <a:ext cx="13823671" cy="78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15240" y="8670810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6636438" y="919794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4245" y="1684378"/>
            <a:ext cx="15567660" cy="6207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339" y="1683876"/>
            <a:ext cx="16460997" cy="6517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66" y="1683876"/>
            <a:ext cx="17185341" cy="664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767316"/>
            <a:ext cx="17719342" cy="6496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867" y="1782443"/>
            <a:ext cx="17614183" cy="6506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085" y="1750469"/>
            <a:ext cx="17890447" cy="6344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175" y="1799508"/>
            <a:ext cx="17537973" cy="6401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23" y="1965917"/>
            <a:ext cx="17899750" cy="61777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19773" y="2725349"/>
            <a:ext cx="13072126" cy="47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4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0" y="8631352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6324600" y="911809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1612375"/>
            <a:ext cx="13030200" cy="65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63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3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15240" y="8670810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5924258" y="9191237"/>
            <a:ext cx="646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137" y="1004275"/>
            <a:ext cx="15074205" cy="75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77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3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15240" y="8670810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5924258" y="9206925"/>
            <a:ext cx="646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 kiện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9015" y="1156622"/>
            <a:ext cx="14460449" cy="72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8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8867" y="325357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00400" y="744563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241" y="285425"/>
            <a:ext cx="303239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sz="2000" spc="10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5958" y="320027"/>
            <a:ext cx="711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</a:t>
            </a:r>
          </a:p>
        </p:txBody>
      </p:sp>
      <p:sp>
        <p:nvSpPr>
          <p:cNvPr id="14" name="Freeform 2"/>
          <p:cNvSpPr/>
          <p:nvPr/>
        </p:nvSpPr>
        <p:spPr>
          <a:xfrm>
            <a:off x="15240" y="8670810"/>
            <a:ext cx="18288000" cy="1639050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5924258" y="9168825"/>
            <a:ext cx="646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</a:t>
            </a:r>
            <a:endParaRPr lang="en-US" sz="32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777" y="953374"/>
            <a:ext cx="15236925" cy="76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86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085808" y="4312871"/>
            <a:ext cx="4491099" cy="1412655"/>
          </a:xfrm>
          <a:custGeom>
            <a:avLst/>
            <a:gdLst/>
            <a:ahLst/>
            <a:cxnLst/>
            <a:rect l="l" t="t" r="r" b="b"/>
            <a:pathLst>
              <a:path w="4491099" h="1412655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40735" y="4819649"/>
            <a:ext cx="46745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 LÀM ĐƯỢC</a:t>
            </a:r>
          </a:p>
        </p:txBody>
      </p:sp>
      <p:sp>
        <p:nvSpPr>
          <p:cNvPr id="5" name="Freeform 5"/>
          <p:cNvSpPr/>
          <p:nvPr/>
        </p:nvSpPr>
        <p:spPr>
          <a:xfrm>
            <a:off x="10515600" y="4231624"/>
            <a:ext cx="4491099" cy="1412655"/>
          </a:xfrm>
          <a:custGeom>
            <a:avLst/>
            <a:gdLst/>
            <a:ahLst/>
            <a:cxnLst/>
            <a:rect l="l" t="t" r="r" b="b"/>
            <a:pathLst>
              <a:path w="4491099" h="1412655">
                <a:moveTo>
                  <a:pt x="0" y="0"/>
                </a:moveTo>
                <a:lnTo>
                  <a:pt x="4491099" y="0"/>
                </a:lnTo>
                <a:lnTo>
                  <a:pt x="4491099" y="1412654"/>
                </a:lnTo>
                <a:lnTo>
                  <a:pt x="0" y="141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65379" y="2435730"/>
            <a:ext cx="127406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000" b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32135" y="4768568"/>
            <a:ext cx="467456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LÀM ĐƯỢC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932" y="6525194"/>
            <a:ext cx="6544267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2859"/>
              </a:lnSpc>
              <a:spcBef>
                <a:spcPct val="0"/>
              </a:spcBef>
              <a:buAutoNum type="arabicPeriod"/>
            </a:pP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lnSpc>
                <a:spcPts val="2859"/>
              </a:lnSpc>
              <a:spcBef>
                <a:spcPct val="0"/>
              </a:spcBef>
              <a:buAutoNum type="arabicPeriod"/>
            </a:pP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spc="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4200" y="6362700"/>
            <a:ext cx="570822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demo.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2.Chức </a:t>
            </a:r>
            <a:r>
              <a:rPr lang="en-US" sz="2400" spc="10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spc="10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spc="103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 hàng vẫn chưa xây dựng được.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vi-VN" sz="2400" spc="103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Chức năng tài khoản vẫn chưa xây dựng được</a:t>
            </a:r>
            <a:r>
              <a:rPr lang="vi-VN" sz="2400" spc="103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Freeform 2"/>
          <p:cNvSpPr/>
          <p:nvPr/>
        </p:nvSpPr>
        <p:spPr>
          <a:xfrm rot="16200000" flipV="1">
            <a:off x="8012069" y="-8229487"/>
            <a:ext cx="2208708" cy="18343154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96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4724400" y="-6743700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144000" y="-2308459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2550" y="4179951"/>
            <a:ext cx="11442900" cy="9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7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9256772" y="0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19519" y="4700920"/>
            <a:ext cx="6337561" cy="1222090"/>
            <a:chOff x="0" y="0"/>
            <a:chExt cx="8450082" cy="1629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9453" cy="1629453"/>
            </a:xfrm>
            <a:custGeom>
              <a:avLst/>
              <a:gdLst/>
              <a:ahLst/>
              <a:cxnLst/>
              <a:rect l="l" t="t" r="r" b="b"/>
              <a:pathLst>
                <a:path w="1629453" h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5061" y="457200"/>
              <a:ext cx="160439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vi-VN" sz="3337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sz="333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52083" y="643268"/>
              <a:ext cx="64979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CÀI ĐẶT VÀ TÍCH HỢP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14877673" y="-1377207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8"/>
                </a:moveTo>
                <a:lnTo>
                  <a:pt x="14581663" y="18113868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419519" y="2823950"/>
            <a:ext cx="6397489" cy="1222090"/>
            <a:chOff x="0" y="0"/>
            <a:chExt cx="8529985" cy="16294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9453" cy="1629453"/>
            </a:xfrm>
            <a:custGeom>
              <a:avLst/>
              <a:gdLst/>
              <a:ahLst/>
              <a:cxnLst/>
              <a:rect l="l" t="t" r="r" b="b"/>
              <a:pathLst>
                <a:path w="1629453" h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9903" y="401341"/>
              <a:ext cx="160439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1987" y="573215"/>
              <a:ext cx="6497998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XÁC ĐỊNH YÊU CẦU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32670" y="6631890"/>
            <a:ext cx="6448269" cy="1222090"/>
            <a:chOff x="0" y="0"/>
            <a:chExt cx="8597692" cy="16294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29453" cy="1629453"/>
            </a:xfrm>
            <a:custGeom>
              <a:avLst/>
              <a:gdLst/>
              <a:ahLst/>
              <a:cxnLst/>
              <a:rect l="l" t="t" r="r" b="b"/>
              <a:pathLst>
                <a:path w="1629453" h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401341"/>
              <a:ext cx="160439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vi-VN" sz="3337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sz="333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099693" y="502547"/>
              <a:ext cx="649799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 KẾ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35766" y="785950"/>
            <a:ext cx="3032398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2000" spc="67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</p:txBody>
      </p:sp>
      <p:sp>
        <p:nvSpPr>
          <p:cNvPr id="23" name="Freeform 2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6553200" y="47712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6200857" y="-5905500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144000" y="-2308459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2550" y="4495800"/>
            <a:ext cx="11442900" cy="9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7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</a:t>
            </a:r>
          </a:p>
        </p:txBody>
      </p: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49537" y="1692390"/>
            <a:ext cx="2206452" cy="2206452"/>
          </a:xfrm>
          <a:custGeom>
            <a:avLst/>
            <a:gdLst/>
            <a:ahLst/>
            <a:cxnLst/>
            <a:rect l="l" t="t" r="r" b="b"/>
            <a:pathLst>
              <a:path w="2206452" h="2206452">
                <a:moveTo>
                  <a:pt x="0" y="0"/>
                </a:moveTo>
                <a:lnTo>
                  <a:pt x="2206452" y="0"/>
                </a:lnTo>
                <a:lnTo>
                  <a:pt x="2206452" y="2206452"/>
                </a:lnTo>
                <a:lnTo>
                  <a:pt x="0" y="2206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51116" y="2139026"/>
            <a:ext cx="1203294" cy="111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1075" y="1670080"/>
            <a:ext cx="5203130" cy="4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500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lang="en-US" sz="2500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9748" y="2529610"/>
            <a:ext cx="779714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599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H-COM</a:t>
            </a:r>
            <a:endParaRPr lang="en-US" sz="2599" dirty="0" smtClean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39"/>
              </a:lnSpc>
            </a:pP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Triều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Triều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Khúc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2599" dirty="0" smtClean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39"/>
              </a:lnSpc>
            </a:pP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-Phone:0387178698</a:t>
            </a:r>
            <a:endParaRPr lang="en-US" sz="2599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39"/>
              </a:lnSpc>
            </a:pPr>
            <a:r>
              <a:rPr lang="en-US" sz="2599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en-US" sz="2599" u="sng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tooltip="mailto:hhhdm4231@gmail.com"/>
              </a:rPr>
              <a:t>hhhdm4</a:t>
            </a:r>
            <a:r>
              <a:rPr lang="vi-VN" sz="2599" u="sng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tooltip="mailto:hhhdm4231@gmail.com"/>
              </a:rPr>
              <a:t>32</a:t>
            </a:r>
            <a:r>
              <a:rPr lang="en-US" sz="2599" u="sng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tooltip="mailto:hhhdm4231@gmail.com"/>
              </a:rPr>
              <a:t>1@gmail.com</a:t>
            </a:r>
            <a:endParaRPr lang="en-US" sz="2599" u="sng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8" tooltip="mailto:hhhdm4231@gmail.com"/>
            </a:endParaRPr>
          </a:p>
          <a:p>
            <a:pPr algn="just">
              <a:lnSpc>
                <a:spcPts val="3639"/>
              </a:lnSpc>
            </a:pPr>
            <a:endParaRPr lang="en-US" sz="2599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39"/>
              </a:lnSpc>
            </a:pPr>
            <a:endParaRPr lang="en-US" sz="2599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5766" y="715426"/>
            <a:ext cx="37525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000" spc="103">
                <a:solidFill>
                  <a:srgbClr val="280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</a:t>
            </a:r>
          </a:p>
        </p:txBody>
      </p:sp>
      <p:sp>
        <p:nvSpPr>
          <p:cNvPr id="9" name="Freeform 9"/>
          <p:cNvSpPr/>
          <p:nvPr/>
        </p:nvSpPr>
        <p:spPr>
          <a:xfrm rot="-8100000">
            <a:off x="1129426" y="12299474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6629206" y="5255773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1" y="0"/>
                </a:lnTo>
                <a:lnTo>
                  <a:pt x="5883071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00000">
            <a:off x="2357265" y="12588628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82332" y="2529610"/>
            <a:ext cx="75716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 b="1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599" b="1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b="1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599" b="1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b="1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599" b="1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639"/>
              </a:lnSpc>
            </a:pP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-Laptop: LG, HP, DELL, LEVONO, ASUS</a:t>
            </a:r>
          </a:p>
          <a:p>
            <a:pPr algn="just">
              <a:lnSpc>
                <a:spcPts val="3639"/>
              </a:lnSpc>
            </a:pP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-PC: Gaming,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editor, Audio-music</a:t>
            </a:r>
          </a:p>
          <a:p>
            <a:pPr algn="just">
              <a:lnSpc>
                <a:spcPts val="3639"/>
              </a:lnSpc>
            </a:pP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99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599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PC: CPU, RAM, VGA, MAIN, CASE.</a:t>
            </a:r>
            <a:endParaRPr lang="en-US" sz="2599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5060" y="322156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24200" y="784779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000" y="981551"/>
            <a:ext cx="520313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vi-VN" sz="2500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500" dirty="0" err="1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500" dirty="0" smtClean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500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500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500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807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2500" dirty="0">
              <a:solidFill>
                <a:srgbClr val="1807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524000" y="322019"/>
            <a:ext cx="37525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000" spc="103">
                <a:solidFill>
                  <a:srgbClr val="280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YÊU CẦU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1"/>
          <p:cNvSpPr txBox="1">
            <a:spLocks/>
          </p:cNvSpPr>
          <p:nvPr/>
        </p:nvSpPr>
        <p:spPr>
          <a:xfrm>
            <a:off x="15849600" y="9676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55359"/>
              </p:ext>
            </p:extLst>
          </p:nvPr>
        </p:nvGraphicFramePr>
        <p:xfrm>
          <a:off x="1193419" y="1584939"/>
          <a:ext cx="15998896" cy="43891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44591">
                  <a:extLst>
                    <a:ext uri="{9D8B030D-6E8A-4147-A177-3AD203B41FA5}">
                      <a16:colId xmlns:a16="http://schemas.microsoft.com/office/drawing/2014/main" val="1352042276"/>
                    </a:ext>
                  </a:extLst>
                </a:gridCol>
                <a:gridCol w="12454305">
                  <a:extLst>
                    <a:ext uri="{9D8B030D-6E8A-4147-A177-3AD203B41FA5}">
                      <a16:colId xmlns:a16="http://schemas.microsoft.com/office/drawing/2014/main" val="2980765899"/>
                    </a:ext>
                  </a:extLst>
                </a:gridCol>
              </a:tblGrid>
              <a:tr h="494216">
                <a:tc gridSpan="2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720796"/>
                  </a:ext>
                </a:extLst>
              </a:tr>
              <a:tr h="494216">
                <a:tc gridSpan="2"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tạp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r>
                        <a:rPr lang="en-US" sz="2400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US" sz="2400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34794"/>
                  </a:ext>
                </a:extLst>
              </a:tr>
              <a:tr h="494216">
                <a:tc gridSpan="2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517176"/>
                  </a:ext>
                </a:extLst>
              </a:tr>
              <a:tr h="494216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vi-VN" sz="2400" b="1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laptop</a:t>
                      </a:r>
                      <a:endParaRPr lang="en-US" sz="2400" b="1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r>
                        <a:rPr lang="vi-V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+Hiển thị thông tin cơ bản</a:t>
                      </a:r>
                    </a:p>
                    <a:p>
                      <a:r>
                        <a:rPr lang="vi-V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+Hiển thị thông tin chi tiết khi ấn vào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75831"/>
                  </a:ext>
                </a:extLst>
              </a:tr>
              <a:tr h="494216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vi-VN" sz="2400" b="1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PC</a:t>
                      </a:r>
                      <a:endParaRPr lang="en-US" sz="2400" b="1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175517"/>
                  </a:ext>
                </a:extLst>
              </a:tr>
              <a:tr h="494216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vi-VN" sz="2400" b="1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linh kiện</a:t>
                      </a:r>
                      <a:endParaRPr lang="en-US" sz="2400" b="1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745816"/>
                  </a:ext>
                </a:extLst>
              </a:tr>
              <a:tr h="494216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vi-VN" sz="2400" b="1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màn hình</a:t>
                      </a:r>
                      <a:endParaRPr lang="en-US" sz="2400" b="1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7733"/>
                  </a:ext>
                </a:extLst>
              </a:tr>
              <a:tr h="494216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vi-VN" sz="2400" b="1" dirty="0" smtClean="0">
                          <a:solidFill>
                            <a:srgbClr val="18072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bài viết</a:t>
                      </a:r>
                      <a:endParaRPr lang="en-US" sz="2400" b="1" dirty="0">
                        <a:solidFill>
                          <a:srgbClr val="18072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90205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697362"/>
              </p:ext>
            </p:extLst>
          </p:nvPr>
        </p:nvGraphicFramePr>
        <p:xfrm>
          <a:off x="1193419" y="5614395"/>
          <a:ext cx="15998896" cy="46634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44591">
                  <a:extLst>
                    <a:ext uri="{9D8B030D-6E8A-4147-A177-3AD203B41FA5}">
                      <a16:colId xmlns:a16="http://schemas.microsoft.com/office/drawing/2014/main" val="3373089044"/>
                    </a:ext>
                  </a:extLst>
                </a:gridCol>
                <a:gridCol w="12454305">
                  <a:extLst>
                    <a:ext uri="{9D8B030D-6E8A-4147-A177-3AD203B41FA5}">
                      <a16:colId xmlns:a16="http://schemas.microsoft.com/office/drawing/2014/main" val="2785470853"/>
                    </a:ext>
                  </a:extLst>
                </a:gridCol>
              </a:tblGrid>
              <a:tr h="431997">
                <a:tc gridSpan="2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phi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9460"/>
                  </a:ext>
                </a:extLst>
              </a:tr>
              <a:tr h="431997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linh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sẵn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dàng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075675"/>
                  </a:ext>
                </a:extLst>
              </a:tr>
              <a:tr h="431997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phải làm việc hiệu quả thực hiện đúng các yêu cầu của người sử dụng. 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97773"/>
                  </a:ext>
                </a:extLst>
              </a:tr>
              <a:tr h="431997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tương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vi-VN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hải tương thích với hệ thống của cửa hàng.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53470"/>
                  </a:ext>
                </a:extLst>
              </a:tr>
              <a:tr h="516882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vi-VN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 khả năng backup dữ liệu và phục hồi dữ liệu khi có sự cổ.</a:t>
                      </a:r>
                      <a:endParaRPr lang="vi-VN" sz="2400" b="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511966"/>
                  </a:ext>
                </a:extLst>
              </a:tr>
              <a:tr h="431997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nghệ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phải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tái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713670"/>
                  </a:ext>
                </a:extLst>
              </a:tr>
              <a:tr h="431997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cứng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Window 7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trở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i="0" u="none" strike="noStrike" kern="120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24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044851"/>
                  </a:ext>
                </a:extLst>
              </a:tr>
              <a:tr h="705834">
                <a:tc>
                  <a:txBody>
                    <a:bodyPr/>
                    <a:lstStyle/>
                    <a:p>
                      <a:pPr algn="just">
                        <a:lnSpc>
                          <a:spcPts val="3639"/>
                        </a:lnSpc>
                      </a:pP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endParaRPr lang="en-US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vi-VN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 sở dữ liệu SQL server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vi-VN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PHP</a:t>
                      </a:r>
                      <a:r>
                        <a:rPr lang="en-US" sz="2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vi-V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vi-VN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5946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5437663" y="-5834901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9144000" y="-2308459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07762" y="4495800"/>
            <a:ext cx="12072475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799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sp>
        <p:nvSpPr>
          <p:cNvPr id="5" name="Freeform 5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49537" y="1692390"/>
            <a:ext cx="2206452" cy="2206452"/>
          </a:xfrm>
          <a:custGeom>
            <a:avLst/>
            <a:gdLst/>
            <a:ahLst/>
            <a:cxnLst/>
            <a:rect l="l" t="t" r="r" b="b"/>
            <a:pathLst>
              <a:path w="2206452" h="2206452">
                <a:moveTo>
                  <a:pt x="0" y="0"/>
                </a:moveTo>
                <a:lnTo>
                  <a:pt x="2206452" y="0"/>
                </a:lnTo>
                <a:lnTo>
                  <a:pt x="2206452" y="2206452"/>
                </a:lnTo>
                <a:lnTo>
                  <a:pt x="0" y="2206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51116" y="2015201"/>
            <a:ext cx="1203294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vi-VN" sz="6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sz="6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2217" y="8293384"/>
            <a:ext cx="19837040" cy="9461966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27503" r="-241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51513" y="3549508"/>
            <a:ext cx="6482745" cy="1602074"/>
            <a:chOff x="0" y="0"/>
            <a:chExt cx="1390252" cy="343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0252" cy="343572"/>
            </a:xfrm>
            <a:custGeom>
              <a:avLst/>
              <a:gdLst/>
              <a:ahLst/>
              <a:cxnLst/>
              <a:rect l="l" t="t" r="r" b="b"/>
              <a:pathLst>
                <a:path w="1390252" h="343572">
                  <a:moveTo>
                    <a:pt x="60906" y="0"/>
                  </a:moveTo>
                  <a:lnTo>
                    <a:pt x="1329346" y="0"/>
                  </a:lnTo>
                  <a:cubicBezTo>
                    <a:pt x="1362984" y="0"/>
                    <a:pt x="1390252" y="27269"/>
                    <a:pt x="1390252" y="60906"/>
                  </a:cubicBezTo>
                  <a:lnTo>
                    <a:pt x="1390252" y="282666"/>
                  </a:lnTo>
                  <a:cubicBezTo>
                    <a:pt x="1390252" y="316303"/>
                    <a:pt x="1362984" y="343572"/>
                    <a:pt x="1329346" y="343572"/>
                  </a:cubicBezTo>
                  <a:lnTo>
                    <a:pt x="60906" y="343572"/>
                  </a:lnTo>
                  <a:cubicBezTo>
                    <a:pt x="27269" y="343572"/>
                    <a:pt x="0" y="316303"/>
                    <a:pt x="0" y="282666"/>
                  </a:cubicBezTo>
                  <a:lnTo>
                    <a:pt x="0" y="60906"/>
                  </a:lnTo>
                  <a:cubicBezTo>
                    <a:pt x="0" y="27269"/>
                    <a:pt x="27269" y="0"/>
                    <a:pt x="609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87040" y="5542181"/>
            <a:ext cx="5465042" cy="129174"/>
          </a:xfrm>
          <a:custGeom>
            <a:avLst/>
            <a:gdLst/>
            <a:ahLst/>
            <a:cxnLst/>
            <a:rect l="l" t="t" r="r" b="b"/>
            <a:pathLst>
              <a:path w="5465042" h="129174">
                <a:moveTo>
                  <a:pt x="0" y="0"/>
                </a:moveTo>
                <a:lnTo>
                  <a:pt x="5465042" y="0"/>
                </a:lnTo>
                <a:lnTo>
                  <a:pt x="5465042" y="129174"/>
                </a:lnTo>
                <a:lnTo>
                  <a:pt x="0" y="129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9746" y="760598"/>
            <a:ext cx="300896" cy="300896"/>
          </a:xfrm>
          <a:custGeom>
            <a:avLst/>
            <a:gdLst/>
            <a:ahLst/>
            <a:cxnLst/>
            <a:rect l="l" t="t" r="r" b="b"/>
            <a:pathLst>
              <a:path w="300896" h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07270" y="1120743"/>
            <a:ext cx="4778801" cy="3303090"/>
            <a:chOff x="53303" y="-261850"/>
            <a:chExt cx="1258614" cy="869950"/>
          </a:xfrm>
        </p:grpSpPr>
        <p:sp>
          <p:nvSpPr>
            <p:cNvPr id="11" name="Freeform 11"/>
            <p:cNvSpPr/>
            <p:nvPr/>
          </p:nvSpPr>
          <p:spPr>
            <a:xfrm>
              <a:off x="53303" y="28745"/>
              <a:ext cx="1258614" cy="288761"/>
            </a:xfrm>
            <a:custGeom>
              <a:avLst/>
              <a:gdLst/>
              <a:ahLst/>
              <a:cxnLst/>
              <a:rect l="l" t="t" r="r" b="b"/>
              <a:pathLst>
                <a:path w="1258614" h="288761">
                  <a:moveTo>
                    <a:pt x="82623" y="0"/>
                  </a:moveTo>
                  <a:lnTo>
                    <a:pt x="1175992" y="0"/>
                  </a:lnTo>
                  <a:cubicBezTo>
                    <a:pt x="1197904" y="0"/>
                    <a:pt x="1218920" y="8705"/>
                    <a:pt x="1234415" y="24200"/>
                  </a:cubicBezTo>
                  <a:cubicBezTo>
                    <a:pt x="1249909" y="39694"/>
                    <a:pt x="1258614" y="60710"/>
                    <a:pt x="1258614" y="82623"/>
                  </a:cubicBezTo>
                  <a:lnTo>
                    <a:pt x="1258614" y="206138"/>
                  </a:lnTo>
                  <a:cubicBezTo>
                    <a:pt x="1258614" y="228051"/>
                    <a:pt x="1249909" y="249067"/>
                    <a:pt x="1234415" y="264561"/>
                  </a:cubicBezTo>
                  <a:cubicBezTo>
                    <a:pt x="1218920" y="280056"/>
                    <a:pt x="1197904" y="288761"/>
                    <a:pt x="1175992" y="288761"/>
                  </a:cubicBezTo>
                  <a:lnTo>
                    <a:pt x="82623" y="288761"/>
                  </a:lnTo>
                  <a:cubicBezTo>
                    <a:pt x="60710" y="288761"/>
                    <a:pt x="39694" y="280056"/>
                    <a:pt x="24200" y="264561"/>
                  </a:cubicBezTo>
                  <a:cubicBezTo>
                    <a:pt x="8705" y="249067"/>
                    <a:pt x="0" y="228051"/>
                    <a:pt x="0" y="206138"/>
                  </a:cubicBezTo>
                  <a:lnTo>
                    <a:pt x="0" y="82623"/>
                  </a:lnTo>
                  <a:cubicBezTo>
                    <a:pt x="0" y="60710"/>
                    <a:pt x="8705" y="39694"/>
                    <a:pt x="24200" y="24200"/>
                  </a:cubicBezTo>
                  <a:cubicBezTo>
                    <a:pt x="39694" y="8705"/>
                    <a:pt x="60710" y="0"/>
                    <a:pt x="82623" y="0"/>
                  </a:cubicBezTo>
                  <a:close/>
                </a:path>
              </a:pathLst>
            </a:custGeom>
            <a:solidFill>
              <a:srgbClr val="6C4A9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240038" y="-2618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PC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72375" y="3950075"/>
            <a:ext cx="6169303" cy="1485551"/>
            <a:chOff x="0" y="0"/>
            <a:chExt cx="1199187" cy="288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64000" y="0"/>
                  </a:moveTo>
                  <a:lnTo>
                    <a:pt x="1135187" y="0"/>
                  </a:lnTo>
                  <a:cubicBezTo>
                    <a:pt x="1152161" y="0"/>
                    <a:pt x="1168439" y="6743"/>
                    <a:pt x="1180442" y="18745"/>
                  </a:cubicBezTo>
                  <a:cubicBezTo>
                    <a:pt x="1192444" y="30748"/>
                    <a:pt x="1199187" y="47026"/>
                    <a:pt x="1199187" y="64000"/>
                  </a:cubicBezTo>
                  <a:lnTo>
                    <a:pt x="1199187" y="224761"/>
                  </a:lnTo>
                  <a:cubicBezTo>
                    <a:pt x="1199187" y="241734"/>
                    <a:pt x="1192444" y="258013"/>
                    <a:pt x="1180442" y="270016"/>
                  </a:cubicBezTo>
                  <a:cubicBezTo>
                    <a:pt x="1168439" y="282018"/>
                    <a:pt x="1152161" y="288761"/>
                    <a:pt x="1135187" y="288761"/>
                  </a:cubicBezTo>
                  <a:lnTo>
                    <a:pt x="64000" y="288761"/>
                  </a:lnTo>
                  <a:cubicBezTo>
                    <a:pt x="28654" y="288761"/>
                    <a:pt x="0" y="260107"/>
                    <a:pt x="0" y="224761"/>
                  </a:cubicBezTo>
                  <a:lnTo>
                    <a:pt x="0" y="64000"/>
                  </a:lnTo>
                  <a:cubicBezTo>
                    <a:pt x="0" y="47026"/>
                    <a:pt x="6743" y="30748"/>
                    <a:pt x="18745" y="18745"/>
                  </a:cubicBezTo>
                  <a:cubicBezTo>
                    <a:pt x="30748" y="6743"/>
                    <a:pt x="47026" y="0"/>
                    <a:pt x="64000" y="0"/>
                  </a:cubicBezTo>
                  <a:close/>
                </a:path>
              </a:pathLst>
            </a:custGeom>
            <a:solidFill>
              <a:srgbClr val="6C4A9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897445" y="4400812"/>
            <a:ext cx="60442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7"/>
              </a:lnSpc>
              <a:spcBef>
                <a:spcPct val="0"/>
              </a:spcBef>
            </a:pPr>
            <a:r>
              <a:rPr lang="en-US" sz="325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5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5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25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85602" y="710687"/>
            <a:ext cx="522577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000" spc="104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VÀ TÍCH HỢP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85602" y="813453"/>
            <a:ext cx="4553164" cy="3483916"/>
            <a:chOff x="-44347" y="-324230"/>
            <a:chExt cx="1199187" cy="917575"/>
          </a:xfrm>
        </p:grpSpPr>
        <p:sp>
          <p:nvSpPr>
            <p:cNvPr id="19" name="Freeform 19"/>
            <p:cNvSpPr/>
            <p:nvPr/>
          </p:nvSpPr>
          <p:spPr>
            <a:xfrm>
              <a:off x="-44347" y="3622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86717" y="0"/>
                  </a:moveTo>
                  <a:lnTo>
                    <a:pt x="1112470" y="0"/>
                  </a:lnTo>
                  <a:cubicBezTo>
                    <a:pt x="1160363" y="0"/>
                    <a:pt x="1199187" y="38825"/>
                    <a:pt x="1199187" y="86717"/>
                  </a:cubicBezTo>
                  <a:lnTo>
                    <a:pt x="1199187" y="202044"/>
                  </a:lnTo>
                  <a:cubicBezTo>
                    <a:pt x="1199187" y="249936"/>
                    <a:pt x="1160363" y="288761"/>
                    <a:pt x="1112470" y="288761"/>
                  </a:cubicBezTo>
                  <a:lnTo>
                    <a:pt x="86717" y="288761"/>
                  </a:lnTo>
                  <a:cubicBezTo>
                    <a:pt x="38825" y="288761"/>
                    <a:pt x="0" y="249936"/>
                    <a:pt x="0" y="202044"/>
                  </a:cubicBezTo>
                  <a:lnTo>
                    <a:pt x="0" y="86717"/>
                  </a:lnTo>
                  <a:cubicBezTo>
                    <a:pt x="0" y="38825"/>
                    <a:pt x="38825" y="0"/>
                    <a:pt x="86717" y="0"/>
                  </a:cubicBezTo>
                  <a:close/>
                </a:path>
              </a:pathLst>
            </a:custGeom>
            <a:solidFill>
              <a:srgbClr val="6C4A9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6169" y="-324230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laptop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67692" y="5344063"/>
            <a:ext cx="4553164" cy="3483916"/>
            <a:chOff x="0" y="-305567"/>
            <a:chExt cx="1199187" cy="9175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86717" y="0"/>
                  </a:moveTo>
                  <a:lnTo>
                    <a:pt x="1112470" y="0"/>
                  </a:lnTo>
                  <a:cubicBezTo>
                    <a:pt x="1160363" y="0"/>
                    <a:pt x="1199187" y="38825"/>
                    <a:pt x="1199187" y="86717"/>
                  </a:cubicBezTo>
                  <a:lnTo>
                    <a:pt x="1199187" y="202044"/>
                  </a:lnTo>
                  <a:cubicBezTo>
                    <a:pt x="1199187" y="249936"/>
                    <a:pt x="1160363" y="288761"/>
                    <a:pt x="1112470" y="288761"/>
                  </a:cubicBezTo>
                  <a:lnTo>
                    <a:pt x="86717" y="288761"/>
                  </a:lnTo>
                  <a:cubicBezTo>
                    <a:pt x="38825" y="288761"/>
                    <a:pt x="0" y="249936"/>
                    <a:pt x="0" y="202044"/>
                  </a:cubicBezTo>
                  <a:lnTo>
                    <a:pt x="0" y="86717"/>
                  </a:lnTo>
                  <a:cubicBezTo>
                    <a:pt x="0" y="38825"/>
                    <a:pt x="38825" y="0"/>
                    <a:pt x="86717" y="0"/>
                  </a:cubicBezTo>
                  <a:close/>
                </a:path>
              </a:pathLst>
            </a:custGeom>
            <a:solidFill>
              <a:srgbClr val="6C4A94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8921" y="-305567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linh kiện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12243025" y="3387328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864051" y="3256560"/>
            <a:ext cx="4033394" cy="95335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4" y="0"/>
                </a:lnTo>
                <a:lnTo>
                  <a:pt x="4033394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47323" y="7743332"/>
            <a:ext cx="4074514" cy="142829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 flipH="1">
            <a:off x="5821837" y="5435626"/>
            <a:ext cx="2938269" cy="11364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8857026" y="3138143"/>
            <a:ext cx="2911241" cy="8119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 flipV="1">
            <a:off x="5933535" y="3127888"/>
            <a:ext cx="2923491" cy="8221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Slide Number Placeholder 11"/>
          <p:cNvSpPr txBox="1">
            <a:spLocks/>
          </p:cNvSpPr>
          <p:nvPr/>
        </p:nvSpPr>
        <p:spPr>
          <a:xfrm>
            <a:off x="-928092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21"/>
          <p:cNvGrpSpPr/>
          <p:nvPr/>
        </p:nvGrpSpPr>
        <p:grpSpPr>
          <a:xfrm>
            <a:off x="12277553" y="5377628"/>
            <a:ext cx="4553164" cy="3483916"/>
            <a:chOff x="0" y="-305567"/>
            <a:chExt cx="1199187" cy="917575"/>
          </a:xfrm>
        </p:grpSpPr>
        <p:sp>
          <p:nvSpPr>
            <p:cNvPr id="36" name="Freeform 22"/>
            <p:cNvSpPr/>
            <p:nvPr/>
          </p:nvSpPr>
          <p:spPr>
            <a:xfrm>
              <a:off x="0" y="0"/>
              <a:ext cx="1199187" cy="288761"/>
            </a:xfrm>
            <a:custGeom>
              <a:avLst/>
              <a:gdLst/>
              <a:ahLst/>
              <a:cxnLst/>
              <a:rect l="l" t="t" r="r" b="b"/>
              <a:pathLst>
                <a:path w="1199187" h="288761">
                  <a:moveTo>
                    <a:pt x="86717" y="0"/>
                  </a:moveTo>
                  <a:lnTo>
                    <a:pt x="1112470" y="0"/>
                  </a:lnTo>
                  <a:cubicBezTo>
                    <a:pt x="1160363" y="0"/>
                    <a:pt x="1199187" y="38825"/>
                    <a:pt x="1199187" y="86717"/>
                  </a:cubicBezTo>
                  <a:lnTo>
                    <a:pt x="1199187" y="202044"/>
                  </a:lnTo>
                  <a:cubicBezTo>
                    <a:pt x="1199187" y="249936"/>
                    <a:pt x="1160363" y="288761"/>
                    <a:pt x="1112470" y="288761"/>
                  </a:cubicBezTo>
                  <a:lnTo>
                    <a:pt x="86717" y="288761"/>
                  </a:lnTo>
                  <a:cubicBezTo>
                    <a:pt x="38825" y="288761"/>
                    <a:pt x="0" y="249936"/>
                    <a:pt x="0" y="202044"/>
                  </a:cubicBezTo>
                  <a:lnTo>
                    <a:pt x="0" y="86717"/>
                  </a:lnTo>
                  <a:cubicBezTo>
                    <a:pt x="0" y="38825"/>
                    <a:pt x="38825" y="0"/>
                    <a:pt x="86717" y="0"/>
                  </a:cubicBezTo>
                  <a:close/>
                </a:path>
              </a:pathLst>
            </a:custGeom>
            <a:solidFill>
              <a:srgbClr val="6C4A94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78921" y="-305567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vi-VN" sz="2599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Trang màn hình</a:t>
              </a:r>
              <a:endParaRPr lang="en-US" sz="259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AutoShape 27"/>
          <p:cNvSpPr/>
          <p:nvPr/>
        </p:nvSpPr>
        <p:spPr>
          <a:xfrm>
            <a:off x="8760107" y="5445594"/>
            <a:ext cx="3656173" cy="11502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26"/>
          <p:cNvSpPr/>
          <p:nvPr/>
        </p:nvSpPr>
        <p:spPr>
          <a:xfrm>
            <a:off x="12649200" y="7747799"/>
            <a:ext cx="4074514" cy="142829"/>
          </a:xfrm>
          <a:custGeom>
            <a:avLst/>
            <a:gdLst/>
            <a:ahLst/>
            <a:cxnLst/>
            <a:rect l="l" t="t" r="r" b="b"/>
            <a:pathLst>
              <a:path w="4033394" h="95335">
                <a:moveTo>
                  <a:pt x="0" y="0"/>
                </a:moveTo>
                <a:lnTo>
                  <a:pt x="4033395" y="0"/>
                </a:lnTo>
                <a:lnTo>
                  <a:pt x="4033395" y="95335"/>
                </a:lnTo>
                <a:lnTo>
                  <a:pt x="0" y="9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665</Words>
  <Application>Microsoft Office PowerPoint</Application>
  <PresentationFormat>Custom</PresentationFormat>
  <Paragraphs>148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CNPM</dc:title>
  <cp:lastModifiedBy>Mạnh Cao</cp:lastModifiedBy>
  <cp:revision>90</cp:revision>
  <dcterms:created xsi:type="dcterms:W3CDTF">2006-08-16T00:00:00Z</dcterms:created>
  <dcterms:modified xsi:type="dcterms:W3CDTF">2023-10-27T02:33:17Z</dcterms:modified>
  <dc:identifier>DAFw0pnePSc</dc:identifier>
</cp:coreProperties>
</file>